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41E85-A40A-4F97-80A4-6A841C84321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73FF-EAA7-4A36-98A0-DCDDEAE08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722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F73FF-EAA7-4A36-98A0-DCDDEAE08DE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24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BE99-F6FA-A031-9925-4E04CA348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82274-4969-E0E1-20A6-2261C00AD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B8DBE-EC82-76FD-8D9A-FB3DE558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848AD-6ADB-5B4B-9899-CFEE6867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F75B8-BBF3-5EAE-4CF3-615B7F3C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39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5184-2E70-D450-E017-8706C40D8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F44CB-1C4E-F926-375B-118CB52C6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BF0ED-3711-7032-4363-0DDD1F5B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7BF62-E58B-2948-6DEC-703C48C4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A9A9-982D-7E41-DEA5-134B4614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03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0B326E-DFB6-56E3-C108-8AEB6FD764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4F9E9-D961-7894-FC7D-D769F22AB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D1CB3-7DF9-39B9-A687-5E9CE4FF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AB625-77B7-E901-4777-470865DF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36A5-929F-8155-F966-D3B80E63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07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C46A9-6185-EE69-BC4A-5E619CE9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F0F8-CD0B-469B-9CD1-EEB73E438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09F4-D747-B55B-DE18-DF3F6D0C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9C807-193D-A502-E42B-91D4D822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3C14-AC01-FBCD-4E98-30039071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57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D951C-166D-9FE4-4D40-7D8FD67E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A20AB-E7A9-9584-C08B-E9A930151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8F964-C739-3400-2762-2995E815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A0589-0A68-BC97-9319-19D9CD90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C088B-35E5-F0A2-8E59-A3ACE0CC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65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09AD-E392-AADD-CC4C-BEF1A78E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E94D-5FB6-BAA8-7AB3-079680BEC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8D5F5-0E0A-B3A9-175C-2EF2644ED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40001-0C52-58F4-581F-B9B08D94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84C98-4EF8-FE48-1CA0-07BE3F5B0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1C3D1-685E-4315-44F6-DB231CEE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77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C633-A62E-67E9-ED11-DC3842168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418D4-911B-90A2-6D2F-FE365FA8A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E2E8D-B8A9-CE13-7C4F-0B02C634A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64BAF-8ED4-3564-27D0-AA1645A657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5A197F-8331-9A2F-CE4C-5AFD4B834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EE00F-83EE-2AE4-9CFE-65808448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3D44C4-D68D-A220-48D6-51BA8605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73CCE2-4744-5EC5-E9AD-739BC1A71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66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9647-5409-9D47-9A94-C0DE7AED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DE3499-02AF-B52E-B7D3-D04488F6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2093C-A9D4-0ED5-E7CF-FBEABC64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E38E2-3596-4307-DF42-9AFC2F09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27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ECE4E4-8CF4-77DC-C123-C9D592EC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F86C6-F0C2-9225-B32F-E361EC87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10210-F179-829C-7809-70679BE3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670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4BB5-1029-F1E2-C9F2-0C0079A83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A84E7-4509-A8BC-5DC3-854F40E7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ACE98-BC28-42D8-58B2-BAC873657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DDD69-67B6-D217-704B-77D069C33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70D3A-2D02-0969-0525-380BE22A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1F151-29D0-DC4E-AD4F-1DBC8DC9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63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C91C3-AAE9-C072-FA0E-BA282E4C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AD81BF-9EC6-94A4-CAB1-8D3E554B6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316C4-9AA6-3A38-E8CC-4C84E7194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EE0E9-28C4-5473-314C-6564DB3BC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C6831-5693-78EF-7C24-113A4E8B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2368E-4C3E-F313-771E-706AF288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92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B00DD-B790-6DD6-E54B-E2E200B16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D9E3F-E83F-7893-4D62-AE9A72D70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19612-FA5E-1102-5256-935EAC710F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0ECDA-21EC-4CBD-B3AA-001EF4555A32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E7044-2F15-DBEF-E6A9-5C15C9045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FAB9-DC85-2763-56CC-163657D2C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1057A-0436-4C13-A04D-662B60A7C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5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12BD-960A-6E50-596B-A981C39E9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4C2E-2721-AC9C-4627-D65D1D19E3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9B94B-7DB3-78C3-1176-6D2C76190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66" y="0"/>
            <a:ext cx="10295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06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0AB6B0-C06A-EA1C-800C-4D6C963A0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6" y="555170"/>
            <a:ext cx="10580914" cy="6161315"/>
          </a:xfrm>
        </p:spPr>
      </p:pic>
    </p:spTree>
    <p:extLst>
      <p:ext uri="{BB962C8B-B14F-4D97-AF65-F5344CB8AC3E}">
        <p14:creationId xmlns:p14="http://schemas.microsoft.com/office/powerpoint/2010/main" val="254355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FDDAE-9039-F0A4-8427-7205FFD1B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1" y="1273629"/>
            <a:ext cx="10319657" cy="2688771"/>
          </a:xfrm>
        </p:spPr>
      </p:pic>
    </p:spTree>
    <p:extLst>
      <p:ext uri="{BB962C8B-B14F-4D97-AF65-F5344CB8AC3E}">
        <p14:creationId xmlns:p14="http://schemas.microsoft.com/office/powerpoint/2010/main" val="25343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36D90-BCBE-7C71-B5DB-92AD017AF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04" y="1253331"/>
            <a:ext cx="9333619" cy="4351338"/>
          </a:xfrm>
        </p:spPr>
      </p:pic>
    </p:spTree>
    <p:extLst>
      <p:ext uri="{BB962C8B-B14F-4D97-AF65-F5344CB8AC3E}">
        <p14:creationId xmlns:p14="http://schemas.microsoft.com/office/powerpoint/2010/main" val="10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2D6EF1-50B2-B503-A885-28CEBD78C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0" y="457200"/>
            <a:ext cx="11615056" cy="6302829"/>
          </a:xfrm>
        </p:spPr>
      </p:pic>
    </p:spTree>
    <p:extLst>
      <p:ext uri="{BB962C8B-B14F-4D97-AF65-F5344CB8AC3E}">
        <p14:creationId xmlns:p14="http://schemas.microsoft.com/office/powerpoint/2010/main" val="85299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F88AD-82E3-CFDA-FDED-3CA10BD4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3" y="1034142"/>
            <a:ext cx="10809513" cy="5595712"/>
          </a:xfrm>
        </p:spPr>
      </p:pic>
    </p:spTree>
    <p:extLst>
      <p:ext uri="{BB962C8B-B14F-4D97-AF65-F5344CB8AC3E}">
        <p14:creationId xmlns:p14="http://schemas.microsoft.com/office/powerpoint/2010/main" val="328738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6DF7D-5C23-E4D2-5580-828CFCB7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96" y="108857"/>
            <a:ext cx="10807704" cy="6068106"/>
          </a:xfrm>
        </p:spPr>
      </p:pic>
    </p:spTree>
    <p:extLst>
      <p:ext uri="{BB962C8B-B14F-4D97-AF65-F5344CB8AC3E}">
        <p14:creationId xmlns:p14="http://schemas.microsoft.com/office/powerpoint/2010/main" val="182571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C53F-1EA9-F9C0-4A76-43724B74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7ECE1-8B9A-972D-D2D3-6646B9F1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1772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5359EB-792B-3BA7-3FC5-3F74699CE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02" y="1411968"/>
            <a:ext cx="10188196" cy="4351338"/>
          </a:xfrm>
        </p:spPr>
      </p:pic>
    </p:spTree>
    <p:extLst>
      <p:ext uri="{BB962C8B-B14F-4D97-AF65-F5344CB8AC3E}">
        <p14:creationId xmlns:p14="http://schemas.microsoft.com/office/powerpoint/2010/main" val="209507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BC8B-A3E1-7D18-484F-BE5233B5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FE40E1-F5FA-EEB9-5BAE-F73FB58E2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4200"/>
          </a:xfrm>
        </p:spPr>
      </p:pic>
    </p:spTree>
    <p:extLst>
      <p:ext uri="{BB962C8B-B14F-4D97-AF65-F5344CB8AC3E}">
        <p14:creationId xmlns:p14="http://schemas.microsoft.com/office/powerpoint/2010/main" val="185814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7B5F-C9EF-A17E-275A-FF3547E9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81732-F3A2-706B-48C6-EE83B8E6A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47336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E6AD-CEE9-97FB-6480-C909F65E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DEE392-74C4-1BC6-6912-CCDADF3EB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2600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6E6F-D0DB-12DD-DEAB-097737EE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CDE4D-5A45-0DF9-2D9D-E1155934F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759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631E-A60C-C22D-2D82-D828290B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3E8E3-2C16-B6DA-7778-D450CA62B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0947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6E96D-96BD-A773-FC52-F7196A940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9314"/>
            <a:ext cx="12192000" cy="4060372"/>
          </a:xfrm>
        </p:spPr>
      </p:pic>
    </p:spTree>
    <p:extLst>
      <p:ext uri="{BB962C8B-B14F-4D97-AF65-F5344CB8AC3E}">
        <p14:creationId xmlns:p14="http://schemas.microsoft.com/office/powerpoint/2010/main" val="1715776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2025-02-10T11:36:54Z</dcterms:created>
  <dcterms:modified xsi:type="dcterms:W3CDTF">2025-02-10T11:37:42Z</dcterms:modified>
</cp:coreProperties>
</file>